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84" r:id="rId10"/>
    <p:sldId id="263" r:id="rId11"/>
    <p:sldId id="267" r:id="rId12"/>
    <p:sldId id="276" r:id="rId13"/>
    <p:sldId id="277" r:id="rId14"/>
    <p:sldId id="278" r:id="rId15"/>
    <p:sldId id="268" r:id="rId16"/>
    <p:sldId id="279" r:id="rId17"/>
    <p:sldId id="269" r:id="rId18"/>
    <p:sldId id="265" r:id="rId19"/>
    <p:sldId id="270" r:id="rId20"/>
    <p:sldId id="281" r:id="rId21"/>
    <p:sldId id="282" r:id="rId22"/>
    <p:sldId id="280" r:id="rId23"/>
    <p:sldId id="283" r:id="rId24"/>
    <p:sldId id="266" r:id="rId25"/>
    <p:sldId id="271" r:id="rId26"/>
    <p:sldId id="285" r:id="rId27"/>
    <p:sldId id="272" r:id="rId28"/>
    <p:sldId id="273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0" autoAdjust="0"/>
  </p:normalViewPr>
  <p:slideViewPr>
    <p:cSldViewPr>
      <p:cViewPr varScale="1">
        <p:scale>
          <a:sx n="59" d="100"/>
          <a:sy n="59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93472-7ED6-4DE6-A918-C2DBC8B037B8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2EE6F-FACF-4A71-B4D6-BD77F3A23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promised the </a:t>
            </a:r>
            <a:r>
              <a:rPr lang="en-US" dirty="0" err="1" smtClean="0"/>
              <a:t>Abrahamic</a:t>
            </a:r>
            <a:r>
              <a:rPr lang="en-US" dirty="0" smtClean="0"/>
              <a:t> Covenant at least eight</a:t>
            </a:r>
            <a:r>
              <a:rPr lang="en-US" baseline="0" dirty="0" smtClean="0"/>
              <a:t> times over three generations. (1) when God called Abram out of Ur (12:1-4); (2) after Abram separated from Lot (13:14-17); (3) after Abram rescued Lot from a coalition of kings (Gen 15:1-18); (4) when God announced that Isaac would be born (Gen 17:1-22); (5) after Abraham offered Isaac as an offering (Gen 22:15-17). God also restated the covenant to Isaac (Gen 26:2-5) and to Jacob (Gen 28:13-15; 35:11-13)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2EE6F-FACF-4A71-B4D6-BD77F3A239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See Romans</a:t>
            </a:r>
            <a:r>
              <a:rPr lang="en-US" baseline="0" smtClean="0"/>
              <a:t> 1:18-20.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2EE6F-FACF-4A71-B4D6-BD77F3A239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great</a:t>
            </a:r>
            <a:r>
              <a:rPr lang="en-US" baseline="0" dirty="0" smtClean="0"/>
              <a:t> nation is, of course, the Jews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2EE6F-FACF-4A71-B4D6-BD77F3A2399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great</a:t>
            </a:r>
            <a:r>
              <a:rPr lang="en-US" baseline="0" dirty="0" smtClean="0"/>
              <a:t> nation is, of course, the Jews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2EE6F-FACF-4A71-B4D6-BD77F3A2399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</a:t>
            </a:r>
            <a:r>
              <a:rPr lang="en-US" baseline="0" dirty="0" smtClean="0"/>
              <a:t> Abraham also came the </a:t>
            </a:r>
            <a:r>
              <a:rPr lang="en-US" baseline="0" dirty="0" err="1" smtClean="0"/>
              <a:t>Ishmaelites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Midianites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Edomites</a:t>
            </a:r>
            <a:r>
              <a:rPr lang="en-US" baseline="0" dirty="0" smtClean="0"/>
              <a:t>, and several other peoples.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2EE6F-FACF-4A71-B4D6-BD77F3A2399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5E71F-ECE8-4004-848B-31583958796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41CF1-78F1-4EFE-9ADC-AEFB215A49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Age </a:t>
            </a:r>
            <a:r>
              <a:rPr lang="en-US" smtClean="0"/>
              <a:t>of Promise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God’s Covenant with Abraham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Promises of the </a:t>
            </a:r>
            <a:r>
              <a:rPr lang="en-US" dirty="0" err="1" smtClean="0"/>
              <a:t>Abrahamic</a:t>
            </a:r>
            <a:r>
              <a:rPr lang="en-US" dirty="0" smtClean="0"/>
              <a:t> 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give Abraham countless descendants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I will make </a:t>
            </a:r>
            <a:r>
              <a:rPr lang="en-US" b="1" i="1" dirty="0"/>
              <a:t>your offspring as the dust of the earth</a:t>
            </a:r>
            <a:r>
              <a:rPr lang="en-US" i="1" dirty="0"/>
              <a:t>, so that if one can count the dust of the earth, your offspring also can be counted.</a:t>
            </a:r>
            <a:r>
              <a:rPr lang="en-US" dirty="0"/>
              <a:t>” (Genesis 13:16, ESV)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God would give Abraham countless descendants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And behold, the word of the </a:t>
            </a:r>
            <a:r>
              <a:rPr lang="en-US" i="1" cap="small" dirty="0"/>
              <a:t>Lord</a:t>
            </a:r>
            <a:r>
              <a:rPr lang="en-US" i="1" dirty="0"/>
              <a:t> came to him: “This man shall not be your heir; your very own son shall be your heir.” And he brought him outside and said, “Look toward heaven, and </a:t>
            </a:r>
            <a:r>
              <a:rPr lang="en-US" b="1" i="1" dirty="0"/>
              <a:t>number the stars</a:t>
            </a:r>
            <a:r>
              <a:rPr lang="en-US" i="1" dirty="0"/>
              <a:t>, if you are able to number them.” Then he said to him, “</a:t>
            </a:r>
            <a:r>
              <a:rPr lang="en-US" b="1" i="1" dirty="0"/>
              <a:t>So shall your offspring be</a:t>
            </a:r>
            <a:r>
              <a:rPr lang="en-US" i="1" dirty="0"/>
              <a:t>.” And </a:t>
            </a:r>
            <a:r>
              <a:rPr lang="en-US" b="1" i="1" dirty="0"/>
              <a:t>he believed the </a:t>
            </a:r>
            <a:r>
              <a:rPr lang="en-US" b="1" i="1" cap="small" dirty="0"/>
              <a:t>Lord</a:t>
            </a:r>
            <a:r>
              <a:rPr lang="en-US" i="1" dirty="0"/>
              <a:t>, and he counted it to him as righteousness.</a:t>
            </a:r>
            <a:r>
              <a:rPr lang="en-US" dirty="0"/>
              <a:t>” (Genesis 15:4–6, ESV)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would give Abraham countless descendants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that I may make my covenant between me and you, and may </a:t>
            </a:r>
            <a:r>
              <a:rPr lang="en-US" b="1" i="1" dirty="0"/>
              <a:t>multiply you greatly</a:t>
            </a:r>
            <a:r>
              <a:rPr lang="en-US" i="1" dirty="0"/>
              <a:t>.”</a:t>
            </a:r>
            <a:r>
              <a:rPr lang="en-US" dirty="0"/>
              <a:t>” (Genesis 17:2, ESV) 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would give Abraham countless descendants</a:t>
            </a:r>
          </a:p>
          <a:p>
            <a:r>
              <a:rPr lang="en-US" dirty="0"/>
              <a:t>“</a:t>
            </a:r>
            <a:r>
              <a:rPr lang="en-US" i="1" dirty="0"/>
              <a:t>I will surely bless you, and I will surely </a:t>
            </a:r>
            <a:r>
              <a:rPr lang="en-US" b="1" i="1" dirty="0"/>
              <a:t>multiply your offspring </a:t>
            </a:r>
            <a:r>
              <a:rPr lang="en-US" i="1" dirty="0"/>
              <a:t>as the stars of heaven and as the sand that is on the seashore. And your offspring shall possess the gate of his enemies,</a:t>
            </a:r>
            <a:r>
              <a:rPr lang="en-US" dirty="0"/>
              <a:t>” (Genesis 22:17, ESV) </a:t>
            </a:r>
            <a:endParaRPr lang="en-US" dirty="0" smtClean="0"/>
          </a:p>
          <a:p>
            <a:r>
              <a:rPr lang="en-US" dirty="0" smtClean="0"/>
              <a:t>God repeated this to Isaac (Gen 26:4) and Jacob (Gen 28:14; 35:11)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give Abraham countless descendants</a:t>
            </a:r>
          </a:p>
          <a:p>
            <a:r>
              <a:rPr lang="en-US" dirty="0" smtClean="0"/>
              <a:t>God would make a great nation come from Abraham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And I will make of you</a:t>
            </a:r>
            <a:r>
              <a:rPr lang="en-US" b="1" i="1" dirty="0"/>
              <a:t> a great nation</a:t>
            </a:r>
            <a:r>
              <a:rPr lang="en-US" i="1" dirty="0"/>
              <a:t>, and I will bless you and make your name great, so that you will be a blessing.</a:t>
            </a:r>
            <a:r>
              <a:rPr lang="en-US" dirty="0"/>
              <a:t>” (Genesis 12:2, ESV)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would give Abraham countless descendants</a:t>
            </a:r>
          </a:p>
          <a:p>
            <a:r>
              <a:rPr lang="en-US" dirty="0" smtClean="0"/>
              <a:t>God would make a great nation come from Abraham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And God said to </a:t>
            </a:r>
            <a:r>
              <a:rPr lang="en-US" i="1" dirty="0" smtClean="0"/>
              <a:t>him [Jacob], </a:t>
            </a:r>
            <a:r>
              <a:rPr lang="en-US" i="1" dirty="0"/>
              <a:t>“I am God Almighty: be fruitful and multiply. </a:t>
            </a:r>
            <a:r>
              <a:rPr lang="en-US" b="1" i="1" dirty="0"/>
              <a:t>A nation </a:t>
            </a:r>
            <a:r>
              <a:rPr lang="en-US" i="1" dirty="0"/>
              <a:t>and a company of nations shall come from you, and kings </a:t>
            </a:r>
            <a:r>
              <a:rPr lang="en-US" b="1" i="1" dirty="0"/>
              <a:t>shall come from your own body</a:t>
            </a:r>
            <a:r>
              <a:rPr lang="en-US" i="1" dirty="0"/>
              <a:t>.</a:t>
            </a:r>
            <a:r>
              <a:rPr lang="en-US" dirty="0"/>
              <a:t>” (Genesis 35:11, ESV)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God would make many other nations and kings come from Abraham</a:t>
            </a:r>
          </a:p>
          <a:p>
            <a:pPr>
              <a:buNone/>
            </a:pPr>
            <a:r>
              <a:rPr lang="en-US" i="1" dirty="0" smtClean="0"/>
              <a:t>“Behold</a:t>
            </a:r>
            <a:r>
              <a:rPr lang="en-US" i="1" dirty="0"/>
              <a:t>, my covenant is with you, and you shall be the </a:t>
            </a:r>
            <a:r>
              <a:rPr lang="en-US" b="1" i="1" dirty="0"/>
              <a:t>father of a multitude of nations</a:t>
            </a:r>
            <a:r>
              <a:rPr lang="en-US" i="1" dirty="0"/>
              <a:t>. No longer shall your name be called Abram, but your name shall be Abraham, for I have made you the </a:t>
            </a:r>
            <a:r>
              <a:rPr lang="en-US" b="1" i="1" dirty="0"/>
              <a:t>father of a multitude of nations</a:t>
            </a:r>
            <a:r>
              <a:rPr lang="en-US" i="1" dirty="0"/>
              <a:t>. I will make you exceedingly fruitful, and I will make you into </a:t>
            </a:r>
            <a:r>
              <a:rPr lang="en-US" b="1" i="1" dirty="0"/>
              <a:t>nations, and kings </a:t>
            </a:r>
            <a:r>
              <a:rPr lang="en-US" i="1" dirty="0"/>
              <a:t>shall come from you.</a:t>
            </a:r>
            <a:r>
              <a:rPr lang="en-US" dirty="0"/>
              <a:t>” (Genesis 17:4–6, ESV)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Promises of the </a:t>
            </a:r>
            <a:r>
              <a:rPr lang="en-US" dirty="0" err="1" smtClean="0"/>
              <a:t>Abrahamic</a:t>
            </a:r>
            <a:r>
              <a:rPr lang="en-US" dirty="0" smtClean="0"/>
              <a:t> 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</a:p>
          <a:p>
            <a:r>
              <a:rPr lang="en-US" dirty="0" smtClean="0"/>
              <a:t>Land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give Abraham the Land of Canaan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The </a:t>
            </a:r>
            <a:r>
              <a:rPr lang="en-US" i="1" cap="small" dirty="0"/>
              <a:t>Lord</a:t>
            </a:r>
            <a:r>
              <a:rPr lang="en-US" i="1" dirty="0"/>
              <a:t> said to Abram, after Lot had separated from him, “Lift up your eyes and look from the place where you are, northward and southward and eastward and westward, for </a:t>
            </a:r>
            <a:r>
              <a:rPr lang="en-US" b="1" i="1" dirty="0"/>
              <a:t>all the land that you see I will give to you </a:t>
            </a:r>
            <a:r>
              <a:rPr lang="en-US" i="1" dirty="0"/>
              <a:t>and to your offspring forever.</a:t>
            </a:r>
            <a:r>
              <a:rPr lang="en-US" dirty="0"/>
              <a:t>” (Genesis 13:14–15, ESV)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Pattern of the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God receive worship during this time?</a:t>
            </a:r>
          </a:p>
          <a:p>
            <a:r>
              <a:rPr lang="en-US" dirty="0" smtClean="0"/>
              <a:t>What was mankind responsible for?</a:t>
            </a:r>
          </a:p>
          <a:p>
            <a:r>
              <a:rPr lang="en-US" dirty="0" smtClean="0"/>
              <a:t>How did mankind fulfill that responsibility?</a:t>
            </a:r>
          </a:p>
          <a:p>
            <a:r>
              <a:rPr lang="en-US" dirty="0" smtClean="0"/>
              <a:t>What did God change?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would give Abraham the Land of Canaan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And he said to him, “I am the </a:t>
            </a:r>
            <a:r>
              <a:rPr lang="en-US" i="1" cap="small" dirty="0"/>
              <a:t>Lord</a:t>
            </a:r>
            <a:r>
              <a:rPr lang="en-US" i="1" dirty="0"/>
              <a:t> who brought you out from Ur of the Chaldeans to give you this land to </a:t>
            </a:r>
            <a:r>
              <a:rPr lang="en-US" i="1" dirty="0" smtClean="0"/>
              <a:t>possess.”</a:t>
            </a:r>
            <a:r>
              <a:rPr lang="en-US" dirty="0" smtClean="0"/>
              <a:t>”…“</a:t>
            </a:r>
            <a:r>
              <a:rPr lang="en-US" i="1" dirty="0" smtClean="0"/>
              <a:t>On </a:t>
            </a:r>
            <a:r>
              <a:rPr lang="en-US" i="1" dirty="0"/>
              <a:t>that day the </a:t>
            </a:r>
            <a:r>
              <a:rPr lang="en-US" i="1" cap="small" dirty="0"/>
              <a:t>Lord</a:t>
            </a:r>
            <a:r>
              <a:rPr lang="en-US" i="1" dirty="0"/>
              <a:t> made a covenant with Abram, saying, “</a:t>
            </a:r>
            <a:r>
              <a:rPr lang="en-US" b="1" i="1" dirty="0"/>
              <a:t>To your offspring I give this land</a:t>
            </a:r>
            <a:r>
              <a:rPr lang="en-US" i="1" dirty="0"/>
              <a:t>, from the river of Egypt to the great river, the river Euphrates, the land of the </a:t>
            </a:r>
            <a:r>
              <a:rPr lang="en-US" i="1" dirty="0" err="1"/>
              <a:t>Kenites</a:t>
            </a:r>
            <a:r>
              <a:rPr lang="en-US" i="1" dirty="0"/>
              <a:t>, the </a:t>
            </a:r>
            <a:r>
              <a:rPr lang="en-US" i="1" dirty="0" err="1"/>
              <a:t>Kenizzites</a:t>
            </a:r>
            <a:r>
              <a:rPr lang="en-US" i="1" dirty="0"/>
              <a:t>, the </a:t>
            </a:r>
            <a:r>
              <a:rPr lang="en-US" i="1" dirty="0" err="1"/>
              <a:t>Kadmonites</a:t>
            </a:r>
            <a:r>
              <a:rPr lang="en-US" i="1" dirty="0"/>
              <a:t>,</a:t>
            </a:r>
            <a:r>
              <a:rPr lang="en-US" dirty="0"/>
              <a:t>” (Genesis </a:t>
            </a:r>
            <a:r>
              <a:rPr lang="en-US" dirty="0" smtClean="0"/>
              <a:t>15:7, 18–19</a:t>
            </a:r>
            <a:r>
              <a:rPr lang="en-US" dirty="0"/>
              <a:t>, ESV)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49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1782305" y="2014780"/>
            <a:ext cx="3254644" cy="3301139"/>
          </a:xfrm>
          <a:custGeom>
            <a:avLst/>
            <a:gdLst>
              <a:gd name="connsiteX0" fmla="*/ 1441342 w 3254644"/>
              <a:gd name="connsiteY0" fmla="*/ 0 h 3301139"/>
              <a:gd name="connsiteX1" fmla="*/ 1999281 w 3254644"/>
              <a:gd name="connsiteY1" fmla="*/ 0 h 3301139"/>
              <a:gd name="connsiteX2" fmla="*/ 3254644 w 3254644"/>
              <a:gd name="connsiteY2" fmla="*/ 1317356 h 3301139"/>
              <a:gd name="connsiteX3" fmla="*/ 929898 w 3254644"/>
              <a:gd name="connsiteY3" fmla="*/ 3301139 h 3301139"/>
              <a:gd name="connsiteX4" fmla="*/ 0 w 3254644"/>
              <a:gd name="connsiteY4" fmla="*/ 3068664 h 3301139"/>
              <a:gd name="connsiteX5" fmla="*/ 309966 w 3254644"/>
              <a:gd name="connsiteY5" fmla="*/ 2557220 h 3301139"/>
              <a:gd name="connsiteX6" fmla="*/ 852407 w 3254644"/>
              <a:gd name="connsiteY6" fmla="*/ 2433234 h 3301139"/>
              <a:gd name="connsiteX7" fmla="*/ 1441342 w 3254644"/>
              <a:gd name="connsiteY7" fmla="*/ 0 h 3301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54644" h="3301139">
                <a:moveTo>
                  <a:pt x="1441342" y="0"/>
                </a:moveTo>
                <a:lnTo>
                  <a:pt x="1999281" y="0"/>
                </a:lnTo>
                <a:lnTo>
                  <a:pt x="3254644" y="1317356"/>
                </a:lnTo>
                <a:lnTo>
                  <a:pt x="929898" y="3301139"/>
                </a:lnTo>
                <a:lnTo>
                  <a:pt x="0" y="3068664"/>
                </a:lnTo>
                <a:lnTo>
                  <a:pt x="309966" y="2557220"/>
                </a:lnTo>
                <a:lnTo>
                  <a:pt x="852407" y="2433234"/>
                </a:lnTo>
                <a:lnTo>
                  <a:pt x="1441342" y="0"/>
                </a:lnTo>
                <a:close/>
              </a:path>
            </a:pathLst>
          </a:custGeom>
          <a:solidFill>
            <a:schemeClr val="accent4">
              <a:alpha val="46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give Abraham the Land of Canaan</a:t>
            </a:r>
          </a:p>
          <a:p>
            <a:r>
              <a:rPr lang="en-US" dirty="0" smtClean="0"/>
              <a:t>God would give him this land forever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for </a:t>
            </a:r>
            <a:r>
              <a:rPr lang="en-US" b="1" i="1" dirty="0"/>
              <a:t>all the land that you see </a:t>
            </a:r>
            <a:r>
              <a:rPr lang="en-US" i="1" dirty="0"/>
              <a:t>I will give to you and </a:t>
            </a:r>
            <a:r>
              <a:rPr lang="en-US" b="1" i="1" dirty="0"/>
              <a:t>to your offspring forever</a:t>
            </a:r>
            <a:r>
              <a:rPr lang="en-US" i="1" dirty="0"/>
              <a:t>.</a:t>
            </a:r>
            <a:r>
              <a:rPr lang="en-US" dirty="0"/>
              <a:t>” (Genesis 13:15, ESV)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would give Abraham the Land of Canaan</a:t>
            </a:r>
          </a:p>
          <a:p>
            <a:r>
              <a:rPr lang="en-US" dirty="0" smtClean="0"/>
              <a:t>God would give him this land forever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And </a:t>
            </a:r>
            <a:r>
              <a:rPr lang="en-US" b="1" i="1" dirty="0"/>
              <a:t>I will give to you and to your offspring </a:t>
            </a:r>
            <a:r>
              <a:rPr lang="en-US" i="1" dirty="0"/>
              <a:t>after you the land of your </a:t>
            </a:r>
            <a:r>
              <a:rPr lang="en-US" i="1" dirty="0" err="1"/>
              <a:t>sojournings</a:t>
            </a:r>
            <a:r>
              <a:rPr lang="en-US" i="1" dirty="0"/>
              <a:t>, </a:t>
            </a:r>
            <a:r>
              <a:rPr lang="en-US" b="1" i="1" dirty="0"/>
              <a:t>all the land of Canaan, for an everlasting possession, </a:t>
            </a:r>
            <a:r>
              <a:rPr lang="en-US" i="1" dirty="0"/>
              <a:t>and I will be their God.”</a:t>
            </a:r>
            <a:r>
              <a:rPr lang="en-US" dirty="0"/>
              <a:t>” (Genesis 17:8, ESV)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God restates this to Isaac (Gen 26:2-3) and Jacob (Gen 28:13; 35:12)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Promises of the </a:t>
            </a:r>
            <a:r>
              <a:rPr lang="en-US" dirty="0" err="1" smtClean="0"/>
              <a:t>Abrahamic</a:t>
            </a:r>
            <a:r>
              <a:rPr lang="en-US" dirty="0" smtClean="0"/>
              <a:t> 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Descendants</a:t>
            </a:r>
          </a:p>
          <a:p>
            <a:r>
              <a:rPr lang="en-US" dirty="0" smtClean="0"/>
              <a:t>Land</a:t>
            </a:r>
          </a:p>
          <a:p>
            <a:r>
              <a:rPr lang="en-US" dirty="0" smtClean="0"/>
              <a:t>Blessing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bless Abraham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And I will make of you a great nation, and </a:t>
            </a:r>
            <a:r>
              <a:rPr lang="en-US" b="1" i="1" dirty="0"/>
              <a:t>I will bless you and make your name great</a:t>
            </a:r>
            <a:r>
              <a:rPr lang="en-US" i="1" dirty="0"/>
              <a:t>, so that you will be a blessing.</a:t>
            </a:r>
            <a:r>
              <a:rPr lang="en-US" dirty="0"/>
              <a:t>” (Genesis 12:2, ESV)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bless Abraham</a:t>
            </a:r>
          </a:p>
          <a:p>
            <a:r>
              <a:rPr lang="en-US" dirty="0"/>
              <a:t>“</a:t>
            </a:r>
            <a:r>
              <a:rPr lang="en-US" b="1" i="1" dirty="0"/>
              <a:t>I will surely bless you</a:t>
            </a:r>
            <a:r>
              <a:rPr lang="en-US" i="1" dirty="0"/>
              <a:t>, and I will surely multiply your offspring as the stars of heaven and as the sand that is on the seashore. And your offspring shall possess the gate of his enemies,</a:t>
            </a:r>
            <a:r>
              <a:rPr lang="en-US" dirty="0"/>
              <a:t>” (Genesis 22:17, ESV)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bless Abraham</a:t>
            </a:r>
          </a:p>
          <a:p>
            <a:r>
              <a:rPr lang="en-US" dirty="0" smtClean="0"/>
              <a:t>God would bless Abraham’s Family</a:t>
            </a:r>
          </a:p>
          <a:p>
            <a:pPr lvl="1"/>
            <a:r>
              <a:rPr lang="en-US" dirty="0" smtClean="0"/>
              <a:t>Sarah Gen 17:16</a:t>
            </a:r>
          </a:p>
          <a:p>
            <a:pPr lvl="1"/>
            <a:r>
              <a:rPr lang="en-US" dirty="0" smtClean="0"/>
              <a:t>Ishmael Gen 16:10; 17:20</a:t>
            </a:r>
          </a:p>
          <a:p>
            <a:pPr lvl="1"/>
            <a:r>
              <a:rPr lang="en-US" dirty="0" smtClean="0"/>
              <a:t>Isaac  Gen 26:3</a:t>
            </a:r>
          </a:p>
          <a:p>
            <a:pPr lvl="1"/>
            <a:r>
              <a:rPr lang="en-US" dirty="0" smtClean="0"/>
              <a:t>Jacob Gen 28:14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bless Abraham</a:t>
            </a:r>
          </a:p>
          <a:p>
            <a:r>
              <a:rPr lang="en-US" dirty="0" smtClean="0"/>
              <a:t>God would bless Abraham’s Family</a:t>
            </a:r>
          </a:p>
          <a:p>
            <a:r>
              <a:rPr lang="en-US" dirty="0" smtClean="0"/>
              <a:t>God would bless the entire world through Abraham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I will bless those who bless you, and him who dishonors you I will curse, and </a:t>
            </a:r>
            <a:r>
              <a:rPr lang="en-US" b="1" i="1" dirty="0"/>
              <a:t>in you all the families of the earth shall be </a:t>
            </a:r>
            <a:r>
              <a:rPr lang="en-US" b="1" i="1" dirty="0" smtClean="0"/>
              <a:t>blessed</a:t>
            </a:r>
            <a:r>
              <a:rPr lang="en-US" i="1" dirty="0" smtClean="0"/>
              <a:t>.</a:t>
            </a:r>
            <a:r>
              <a:rPr lang="en-US" dirty="0" smtClean="0"/>
              <a:t>” (</a:t>
            </a:r>
            <a:r>
              <a:rPr lang="en-US" dirty="0"/>
              <a:t>Genesis 12:3, ESV)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would bless Abraham</a:t>
            </a:r>
          </a:p>
          <a:p>
            <a:r>
              <a:rPr lang="en-US" dirty="0" smtClean="0"/>
              <a:t>God would bless Abraham’s Family</a:t>
            </a:r>
          </a:p>
          <a:p>
            <a:r>
              <a:rPr lang="en-US" dirty="0" smtClean="0"/>
              <a:t>God would bless the entire world through Abraham</a:t>
            </a:r>
          </a:p>
          <a:p>
            <a:pPr>
              <a:buNone/>
            </a:pPr>
            <a:r>
              <a:rPr lang="en-US" dirty="0"/>
              <a:t>“</a:t>
            </a:r>
            <a:r>
              <a:rPr lang="en-US" i="1" dirty="0"/>
              <a:t>and </a:t>
            </a:r>
            <a:r>
              <a:rPr lang="en-US" b="1" i="1" dirty="0"/>
              <a:t>in your offspring shall all the nations of the earth be blessed</a:t>
            </a:r>
            <a:r>
              <a:rPr lang="en-US" i="1" dirty="0"/>
              <a:t>, because you have obeyed my voice</a:t>
            </a:r>
            <a:r>
              <a:rPr lang="en-US" i="1" dirty="0" smtClean="0"/>
              <a:t>.</a:t>
            </a:r>
            <a:r>
              <a:rPr lang="en-US" dirty="0" smtClean="0"/>
              <a:t>” </a:t>
            </a:r>
            <a:r>
              <a:rPr lang="en-US" dirty="0"/>
              <a:t>(Genesis 22:18, ESV)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gave man a conscience, so he would know right from wrong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gave man a conscience</a:t>
            </a:r>
          </a:p>
          <a:p>
            <a:r>
              <a:rPr lang="en-US" dirty="0" smtClean="0"/>
              <a:t>God gave man a pattern of worship, so he could worship God rightly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gave man a conscience</a:t>
            </a:r>
          </a:p>
          <a:p>
            <a:r>
              <a:rPr lang="en-US" dirty="0" smtClean="0"/>
              <a:t>God gave man a pattern of worship</a:t>
            </a:r>
          </a:p>
          <a:p>
            <a:r>
              <a:rPr lang="en-US" dirty="0" smtClean="0"/>
              <a:t>God gave man human government, so he could enforce right and wrong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gave man a conscience</a:t>
            </a:r>
          </a:p>
          <a:p>
            <a:r>
              <a:rPr lang="en-US" dirty="0" smtClean="0"/>
              <a:t>God gave man a pattern of worship</a:t>
            </a:r>
          </a:p>
          <a:p>
            <a:r>
              <a:rPr lang="en-US" dirty="0" smtClean="0"/>
              <a:t>God gave man human government</a:t>
            </a:r>
          </a:p>
          <a:p>
            <a:r>
              <a:rPr lang="en-US" dirty="0" smtClean="0"/>
              <a:t>God separated man’s languages, so that everyone would not follow the same wrong path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gave man a conscience</a:t>
            </a:r>
          </a:p>
          <a:p>
            <a:r>
              <a:rPr lang="en-US" dirty="0" smtClean="0"/>
              <a:t>God gave man a pattern of worship</a:t>
            </a:r>
          </a:p>
          <a:p>
            <a:r>
              <a:rPr lang="en-US" dirty="0" smtClean="0"/>
              <a:t>God gave man human government</a:t>
            </a:r>
          </a:p>
          <a:p>
            <a:r>
              <a:rPr lang="en-US" dirty="0" smtClean="0"/>
              <a:t>God separated man’s languages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Abrahamic</a:t>
            </a:r>
            <a:r>
              <a:rPr lang="en-US" dirty="0" smtClean="0"/>
              <a:t> Covenant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passages from Genesis 12; 13; 15; 17; 22; 26; 28; 35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Need for the </a:t>
            </a:r>
            <a:r>
              <a:rPr lang="en-US" dirty="0" err="1" smtClean="0"/>
              <a:t>Abrahamic</a:t>
            </a:r>
            <a:r>
              <a:rPr lang="en-US" dirty="0" smtClean="0"/>
              <a:t> 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flood, God had given every nation equal opportunity to follow him.</a:t>
            </a:r>
          </a:p>
          <a:p>
            <a:r>
              <a:rPr lang="en-US" dirty="0" smtClean="0"/>
              <a:t>Unfortunately, even after God confused people’s languages, the worship of the true God was gradually being abandoned.</a:t>
            </a:r>
          </a:p>
          <a:p>
            <a:r>
              <a:rPr lang="en-US" dirty="0" smtClean="0"/>
              <a:t>So God chose to bless one man in a special way and the world through that man.</a:t>
            </a:r>
          </a:p>
          <a:p>
            <a:r>
              <a:rPr lang="en-US" dirty="0" smtClean="0"/>
              <a:t>That man was Abraham.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1373</Words>
  <Application>Microsoft Office PowerPoint</Application>
  <PresentationFormat>On-screen Show (4:3)</PresentationFormat>
  <Paragraphs>114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The Age of Promise</vt:lpstr>
      <vt:lpstr>The Pattern of the Ages</vt:lpstr>
      <vt:lpstr>The Story so Far</vt:lpstr>
      <vt:lpstr>The Story so Far</vt:lpstr>
      <vt:lpstr>The Story so Far</vt:lpstr>
      <vt:lpstr>The Story so Far</vt:lpstr>
      <vt:lpstr>The Story so Far</vt:lpstr>
      <vt:lpstr>The Abrahamic Covenant</vt:lpstr>
      <vt:lpstr>The Need for the Abrahamic Covenant</vt:lpstr>
      <vt:lpstr>The Promises of the Abrahamic Covenant</vt:lpstr>
      <vt:lpstr>Descendants</vt:lpstr>
      <vt:lpstr>Descendants</vt:lpstr>
      <vt:lpstr>Descendants</vt:lpstr>
      <vt:lpstr>Descendants</vt:lpstr>
      <vt:lpstr>Descendants</vt:lpstr>
      <vt:lpstr>Descendants</vt:lpstr>
      <vt:lpstr>Descendants</vt:lpstr>
      <vt:lpstr>The Promises of the Abrahamic Covenant</vt:lpstr>
      <vt:lpstr>Land</vt:lpstr>
      <vt:lpstr>Land</vt:lpstr>
      <vt:lpstr>Slide 21</vt:lpstr>
      <vt:lpstr>Land</vt:lpstr>
      <vt:lpstr>Land</vt:lpstr>
      <vt:lpstr>The Promises of the Abrahamic Covenant</vt:lpstr>
      <vt:lpstr>Blessing</vt:lpstr>
      <vt:lpstr>Blessing</vt:lpstr>
      <vt:lpstr>Blessing</vt:lpstr>
      <vt:lpstr>Blessing</vt:lpstr>
      <vt:lpstr>Blessing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Age of Promise</dc:title>
  <dc:creator>Wivells</dc:creator>
  <cp:lastModifiedBy>Wivells</cp:lastModifiedBy>
  <cp:revision>4</cp:revision>
  <dcterms:created xsi:type="dcterms:W3CDTF">2016-01-18T20:51:16Z</dcterms:created>
  <dcterms:modified xsi:type="dcterms:W3CDTF">2016-01-22T01:31:51Z</dcterms:modified>
</cp:coreProperties>
</file>